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3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2190-2C89-4029-8A75-0FE73D194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AB215-001E-47F3-8BFD-EA17B8C9F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A1433-BE44-4F6B-BABC-F3F32269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FF246-B2E3-48F4-B7AD-C00CD04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460B8-5D4A-4C91-8080-AC794F8F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4C3A-0B1E-460D-B058-2576DE32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BAFB5-1F77-4106-8EEB-BC5546B5E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A8CC-5B81-4EB2-908B-12C2B062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2F065-C335-4618-B001-A99E5022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3262D-AC67-482A-AF17-DD848F4D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8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F2019A-1D1A-4262-B62E-0B264A6B8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638FC-3CD8-416D-AC1F-557583953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9E2F7-EC69-48BD-9083-654529A7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DDFB5-C255-4E74-8478-9D5CB50A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7756-FFDA-426E-87A2-6ED21ACB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3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1E8C-E459-4D0A-A53E-EE624A88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18E4B-182C-4270-8EBA-65CAF215C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C2E66-9C54-4C85-96F9-B68D02DD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BA74A-F383-45DF-BAF0-1841A75B6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8EB6C-C8D3-46E3-B5F3-D4ACCD47B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7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E40B-8CE0-4BD9-A4D1-7970564CE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2A1AF-2D41-46A6-8335-DB22878B1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D6C1B-397D-434A-945C-ADC3EEA6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C41D9-2C1F-4F13-AFCC-2FBD9FA24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7F732-B1ED-4895-8DC5-FBE55FF3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35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2EC7-843D-42C8-ABFF-5A0D8606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429C-F941-4BF2-84E4-B0874FD64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89E1A-4716-4278-AC41-CFED87625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50C0A-55C9-46C3-8E2F-F8BBE6CC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23F7E-62F6-4363-872C-CB9E211FF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143C6-ACD8-4923-9043-5CD9292E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1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4385-7D69-4E3D-889F-D695A744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70D13-E3E6-4D53-8DF2-DD8ECCA7E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B9B07-F257-4745-A69A-ACAA5E13B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E83EE-87AE-442D-A6D8-2308B5F0C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C6EC23-0FDE-4E2B-B7BE-5C399F552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ED158E-AF31-4A0C-BC6A-530E1EC2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9B680-9BE8-4B2F-9A92-D455D98F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92AB5-966B-4148-9419-3BC5C7E3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98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DEE1-B23B-4E39-9CB4-59C2BB9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C247D-ABCB-4879-A5C4-6E3DFF3CC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46328-A045-455B-AB84-85A37CA8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8581D-A3A4-4C32-B929-84A13422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7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9FC41-443B-402B-9312-04B0CCF0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333BB0-E54A-450A-91FB-7535F272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35752-4CED-40E3-B810-10B7C2C4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2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907F-1F6D-42CA-90C6-84FA02DF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F8B7-DE9F-47F9-B786-832311298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E95B9-6AB0-4AB3-8AAA-43F5D2D52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402A0-9070-4F1D-A3C3-B8947519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FFEB2-9058-4A59-A9DA-F845E8FA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CBCB-81F3-49FE-8120-0EBD19B4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7EB6-91B2-4ABE-B0F9-879FDF5A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B641E-AC6F-4DF1-9D40-17ED802CC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657AF-93C9-4749-8AE1-3ED77FDA9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86DF9-E279-4C82-B1CA-C93BA31D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D2B02-E46B-4780-A6B4-00D454A98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9B226-A0FA-406D-A456-8106570C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7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A8AB4-5052-4E19-977E-4A679A350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CB7DC-DA62-4BB2-BB7D-08BCBE9C7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38683-5B13-45D4-B2E9-1B399609F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D626-8F4E-45D4-A753-97D05ABAE03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3959D-49B1-4637-A8C9-884EFE26A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24618-16A4-4283-AD2C-3461C9808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3A3BF-1942-4CA9-AB65-7C3B845D7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1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498835F4-72F2-4FBF-8DBC-A6AE8643FA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69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8CE26FEB-5B5F-4D6C-BCD5-1E8531E3B0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1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0AA1443D-B113-4BD3-89C3-7E360386E0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6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E269DCE1-8F4C-47CF-83FE-1E036583D9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94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DA9B49A1-B728-498C-9A7F-440D2029F1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5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37052459-80D0-4155-A8F2-12EC8ACB9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37F09D23-B1E7-4D27-B92F-ECC99BB2FC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6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D6F076E4-4EC5-471A-BE65-913CBE637F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7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3CAE25A1-0808-40DB-B084-CFF34E2B21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0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DBD23C09-F59E-4B01-BF4C-837F931462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D0D8D3A1-70EC-469B-B29B-F4E6C2CC2D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83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AEDEE870-11E3-4499-9C01-78E7AF56D8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2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CDE0EB70-9F76-488A-8BBB-83F4846162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64D34B69-507A-427D-B85E-50738F09F6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4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B4C744E7-BAAE-4521-99C7-C2E599C4B2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85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594A03C8-8756-42AA-834D-FA0676299C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FD4151ED-F5CC-49D4-AB1B-AB27859EA4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5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30C7BA70-97CE-4E7A-AB1E-B66F42BA4A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78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5C178893-9081-4519-9992-9EAA137C7B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8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88AD81E0-5FAE-4D9E-AF99-9D2857365D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88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90125F72-ED29-41E7-90BF-4F7E64310B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9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FC2D075B-2523-4BA4-8A11-A79FDD3EC9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0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A4FFC0D2-BA35-4255-90B3-BCAB8A019A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73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E7E33D58-423F-4715-90C7-37D6232C3D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0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3108678A-55A2-4B9D-BBD1-E007AC86D7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19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A5916374-0ECA-400C-B090-3948F0D62D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9FDC7E4E-6461-459E-9444-E76AB9FFCE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91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90A85CB8-F401-45E8-A35D-DB336CB5DB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39E380BF-334E-4732-95D2-1BC9768A6C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43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9AAC796F-AF00-4B59-9138-AECEE872DA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14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95233CD1-DBEE-4305-8144-7A7050048F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27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78B4E924-DE76-48CE-A584-D8C61DF65A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7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C3131AA5-9217-411F-A2EB-D4058DDD87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02C12DDC-8C9B-46CA-9B78-9470E5E389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16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E7363A49-27C3-4F2D-A658-5160D2EC30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01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894E73DB-B4BF-45D0-B132-4BC1BDDC4F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89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508CE3A7-CAD2-44FF-8815-DD2FC1A84D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98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B4E64760-1D94-4CFC-A9FE-DC441159E1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9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217A74B3-68E5-4253-A0EF-04C1F78EB4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69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A065F099-0DC8-489B-8430-A3BBB1C9C2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2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52631C52-C299-4B8A-B00D-8FC956C2C8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3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FABF6E98-A802-4596-9EE4-13C2991522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16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24586C24-55BD-4329-8200-63CF3CF05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3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9B3D84D3-CC64-403D-9F6F-EB432885FE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4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91878A1F-7D3D-4CDD-ADA6-BE672DD0EC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9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94AF6957-9124-483D-9A6B-EF3BCF27C8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3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8A16201D-19A6-4F6E-BA2D-4351C36D75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9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49D354F0-DE89-4263-9FB5-5EE7815C90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121471-A884-4170-B71A-CBA781A97E80}"/>
</file>

<file path=customXml/itemProps2.xml><?xml version="1.0" encoding="utf-8"?>
<ds:datastoreItem xmlns:ds="http://schemas.openxmlformats.org/officeDocument/2006/customXml" ds:itemID="{98C6DB9F-5DF8-4BA7-855D-C9CFDC5D7727}"/>
</file>

<file path=customXml/itemProps3.xml><?xml version="1.0" encoding="utf-8"?>
<ds:datastoreItem xmlns:ds="http://schemas.openxmlformats.org/officeDocument/2006/customXml" ds:itemID="{B22DEBE6-5CC7-48ED-9BE2-24787369F816}"/>
</file>

<file path=customXml/itemProps4.xml><?xml version="1.0" encoding="utf-8"?>
<ds:datastoreItem xmlns:ds="http://schemas.openxmlformats.org/officeDocument/2006/customXml" ds:itemID="{FB968141-9BB9-4799-9E76-6821C1FA9565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2019-05-20T18:07:39Z</dcterms:created>
  <dcterms:modified xsi:type="dcterms:W3CDTF">2019-05-20T18:07:59Z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